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23\Desktop\PCpHNefh9XY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3" b="4951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62072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Vr9-tfQQd0Q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197" b="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84131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xMlLgDvHM_U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9623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31376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xMlLgDvHM_U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975"/>
          <a:stretch/>
        </p:blipFill>
        <p:spPr bwMode="auto">
          <a:xfrm>
            <a:off x="30029" y="0"/>
            <a:ext cx="9113971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02184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h4nuyE7iqVA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9305"/>
          <a:stretch/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43803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h4nuyE7iqVA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198" b="-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23695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PCpHNefh9XY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192"/>
          <a:stretch/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60466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_lRAaKOOtO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b="4968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694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_lRAaKOOtOw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3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49979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UOvdt9lig1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941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6783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UOvdt9lig1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518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58372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Qu-pYtbz-m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8546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65068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Qu-pYtbz-m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59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90944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Vr9-tfQQd0Q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994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33173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User</cp:lastModifiedBy>
  <cp:revision>5</cp:revision>
  <dcterms:created xsi:type="dcterms:W3CDTF">2016-11-01T16:06:42Z</dcterms:created>
  <dcterms:modified xsi:type="dcterms:W3CDTF">2017-10-09T06:56:16Z</dcterms:modified>
</cp:coreProperties>
</file>